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81813" cy="966152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3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43" autoAdjust="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71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913" cy="4841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B4B74D39-338D-4656-9F4F-83589C0C61EA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208088"/>
            <a:ext cx="43465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177339"/>
            <a:ext cx="2982913" cy="4841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97313" y="9177339"/>
            <a:ext cx="2982912" cy="4841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24588A2-4A47-4738-90A5-CA2107C3BB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203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4588A2-4A47-4738-90A5-CA2107C3BB4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90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25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60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111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48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14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921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25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10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38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64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33748-F97D-2142-AEF5-81DBC15EB866}" type="datetimeFigureOut">
              <a:rPr lang="it-IT" smtClean="0"/>
              <a:t>20/06/2017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FEF1B-D10F-1340-B8E2-CA9C866ECA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70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tangolo 20"/>
          <p:cNvSpPr/>
          <p:nvPr/>
        </p:nvSpPr>
        <p:spPr>
          <a:xfrm>
            <a:off x="3099304" y="56999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3953186" y="95100"/>
            <a:ext cx="1196340" cy="1439090"/>
          </a:xfrm>
          <a:prstGeom prst="rect">
            <a:avLst/>
          </a:prstGeom>
          <a:ln>
            <a:noFill/>
          </a:ln>
        </p:spPr>
      </p:pic>
      <p:sp>
        <p:nvSpPr>
          <p:cNvPr id="26" name="Rettangolo 25"/>
          <p:cNvSpPr/>
          <p:nvPr/>
        </p:nvSpPr>
        <p:spPr>
          <a:xfrm>
            <a:off x="29232" y="68285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7" name="Immagine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883114" y="91146"/>
            <a:ext cx="1196340" cy="1439090"/>
          </a:xfrm>
          <a:prstGeom prst="rect">
            <a:avLst/>
          </a:prstGeom>
          <a:ln>
            <a:noFill/>
          </a:ln>
        </p:spPr>
      </p:pic>
      <p:sp>
        <p:nvSpPr>
          <p:cNvPr id="28" name="Rettangolo 27"/>
          <p:cNvSpPr/>
          <p:nvPr/>
        </p:nvSpPr>
        <p:spPr>
          <a:xfrm>
            <a:off x="6182754" y="59860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9" name="Immagine 2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7036636" y="97961"/>
            <a:ext cx="1196340" cy="1439090"/>
          </a:xfrm>
          <a:prstGeom prst="rect">
            <a:avLst/>
          </a:prstGeom>
          <a:ln>
            <a:noFill/>
          </a:ln>
        </p:spPr>
      </p:pic>
      <p:sp>
        <p:nvSpPr>
          <p:cNvPr id="30" name="Rettangolo 29"/>
          <p:cNvSpPr/>
          <p:nvPr/>
        </p:nvSpPr>
        <p:spPr>
          <a:xfrm>
            <a:off x="3099304" y="1737070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1" name="Immagine 3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3953186" y="1775171"/>
            <a:ext cx="1196340" cy="1439090"/>
          </a:xfrm>
          <a:prstGeom prst="rect">
            <a:avLst/>
          </a:prstGeom>
          <a:ln>
            <a:noFill/>
          </a:ln>
        </p:spPr>
      </p:pic>
      <p:sp>
        <p:nvSpPr>
          <p:cNvPr id="32" name="Rettangolo 31"/>
          <p:cNvSpPr/>
          <p:nvPr/>
        </p:nvSpPr>
        <p:spPr>
          <a:xfrm>
            <a:off x="29232" y="1748356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3" name="Immagine 3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883114" y="1771217"/>
            <a:ext cx="1196340" cy="1439090"/>
          </a:xfrm>
          <a:prstGeom prst="rect">
            <a:avLst/>
          </a:prstGeom>
          <a:ln>
            <a:noFill/>
          </a:ln>
        </p:spPr>
      </p:pic>
      <p:sp>
        <p:nvSpPr>
          <p:cNvPr id="34" name="Rettangolo 33"/>
          <p:cNvSpPr/>
          <p:nvPr/>
        </p:nvSpPr>
        <p:spPr>
          <a:xfrm>
            <a:off x="6182754" y="1739931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5" name="Immagine 3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7036636" y="1778032"/>
            <a:ext cx="1196340" cy="1439090"/>
          </a:xfrm>
          <a:prstGeom prst="rect">
            <a:avLst/>
          </a:prstGeom>
          <a:ln>
            <a:noFill/>
          </a:ln>
        </p:spPr>
      </p:pic>
      <p:sp>
        <p:nvSpPr>
          <p:cNvPr id="36" name="Rettangolo 35"/>
          <p:cNvSpPr/>
          <p:nvPr/>
        </p:nvSpPr>
        <p:spPr>
          <a:xfrm>
            <a:off x="3099304" y="3409522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7" name="Immagine 3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3953186" y="3447623"/>
            <a:ext cx="1196340" cy="1439090"/>
          </a:xfrm>
          <a:prstGeom prst="rect">
            <a:avLst/>
          </a:prstGeom>
          <a:ln>
            <a:noFill/>
          </a:ln>
        </p:spPr>
      </p:pic>
      <p:sp>
        <p:nvSpPr>
          <p:cNvPr id="38" name="Rettangolo 37"/>
          <p:cNvSpPr/>
          <p:nvPr/>
        </p:nvSpPr>
        <p:spPr>
          <a:xfrm>
            <a:off x="29232" y="3420808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9" name="Immagine 3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883114" y="3443669"/>
            <a:ext cx="1196340" cy="1439090"/>
          </a:xfrm>
          <a:prstGeom prst="rect">
            <a:avLst/>
          </a:prstGeom>
          <a:ln>
            <a:noFill/>
          </a:ln>
        </p:spPr>
      </p:pic>
      <p:sp>
        <p:nvSpPr>
          <p:cNvPr id="40" name="Rettangolo 39"/>
          <p:cNvSpPr/>
          <p:nvPr/>
        </p:nvSpPr>
        <p:spPr>
          <a:xfrm>
            <a:off x="6182754" y="3412383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Immagine 4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7036636" y="3450484"/>
            <a:ext cx="1196340" cy="1439090"/>
          </a:xfrm>
          <a:prstGeom prst="rect">
            <a:avLst/>
          </a:prstGeom>
          <a:ln>
            <a:noFill/>
          </a:ln>
        </p:spPr>
      </p:pic>
      <p:grpSp>
        <p:nvGrpSpPr>
          <p:cNvPr id="4" name="Gruppo 3"/>
          <p:cNvGrpSpPr/>
          <p:nvPr/>
        </p:nvGrpSpPr>
        <p:grpSpPr>
          <a:xfrm>
            <a:off x="3088309" y="5090399"/>
            <a:ext cx="2926521" cy="1623065"/>
            <a:chOff x="3134029" y="5090399"/>
            <a:chExt cx="2926521" cy="1623065"/>
          </a:xfrm>
        </p:grpSpPr>
        <p:sp>
          <p:nvSpPr>
            <p:cNvPr id="42" name="Rettangolo 41"/>
            <p:cNvSpPr/>
            <p:nvPr/>
          </p:nvSpPr>
          <p:spPr>
            <a:xfrm>
              <a:off x="3134029" y="5090399"/>
              <a:ext cx="2926521" cy="1623065"/>
            </a:xfrm>
            <a:prstGeom prst="rect">
              <a:avLst/>
            </a:prstGeom>
            <a:solidFill>
              <a:srgbClr val="C0321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&lt;</a:t>
              </a:r>
              <a:endParaRPr lang="it-IT" dirty="0"/>
            </a:p>
          </p:txBody>
        </p:sp>
        <p:pic>
          <p:nvPicPr>
            <p:cNvPr id="43" name="Immagine 4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870" r="27528"/>
            <a:stretch/>
          </p:blipFill>
          <p:spPr>
            <a:xfrm>
              <a:off x="3987911" y="5128500"/>
              <a:ext cx="1196340" cy="143909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46" name="Rettangolo 45"/>
          <p:cNvSpPr/>
          <p:nvPr/>
        </p:nvSpPr>
        <p:spPr>
          <a:xfrm>
            <a:off x="6186999" y="5108500"/>
            <a:ext cx="2926521" cy="1623065"/>
          </a:xfrm>
          <a:prstGeom prst="rect">
            <a:avLst/>
          </a:prstGeom>
          <a:solidFill>
            <a:srgbClr val="C0321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7" name="Immagine 4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0" r="27528"/>
          <a:stretch/>
        </p:blipFill>
        <p:spPr>
          <a:xfrm>
            <a:off x="7040881" y="5146601"/>
            <a:ext cx="1196340" cy="1439090"/>
          </a:xfrm>
          <a:prstGeom prst="rect">
            <a:avLst/>
          </a:prstGeom>
          <a:ln>
            <a:noFill/>
          </a:ln>
        </p:spPr>
      </p:pic>
      <p:grpSp>
        <p:nvGrpSpPr>
          <p:cNvPr id="49" name="Gruppo 48"/>
          <p:cNvGrpSpPr/>
          <p:nvPr/>
        </p:nvGrpSpPr>
        <p:grpSpPr>
          <a:xfrm>
            <a:off x="35339" y="5105639"/>
            <a:ext cx="2926521" cy="1623065"/>
            <a:chOff x="3134029" y="5090399"/>
            <a:chExt cx="2926521" cy="1623065"/>
          </a:xfrm>
        </p:grpSpPr>
        <p:sp>
          <p:nvSpPr>
            <p:cNvPr id="50" name="Rettangolo 49"/>
            <p:cNvSpPr/>
            <p:nvPr/>
          </p:nvSpPr>
          <p:spPr>
            <a:xfrm>
              <a:off x="3134029" y="5090399"/>
              <a:ext cx="2926521" cy="1623065"/>
            </a:xfrm>
            <a:prstGeom prst="rect">
              <a:avLst/>
            </a:prstGeom>
            <a:solidFill>
              <a:srgbClr val="C0321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&lt;</a:t>
              </a:r>
              <a:endParaRPr lang="it-IT" dirty="0"/>
            </a:p>
          </p:txBody>
        </p:sp>
        <p:pic>
          <p:nvPicPr>
            <p:cNvPr id="51" name="Immagine 5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870" r="27528"/>
            <a:stretch/>
          </p:blipFill>
          <p:spPr>
            <a:xfrm>
              <a:off x="3987911" y="5128500"/>
              <a:ext cx="1196340" cy="143909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17723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3</Words>
  <Application>Microsoft Office PowerPoint</Application>
  <PresentationFormat>Presentazione su schermo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mac</dc:creator>
  <cp:lastModifiedBy>Giorgio Paltrinieri</cp:lastModifiedBy>
  <cp:revision>29</cp:revision>
  <cp:lastPrinted>2017-06-05T08:56:39Z</cp:lastPrinted>
  <dcterms:created xsi:type="dcterms:W3CDTF">2016-10-14T05:46:45Z</dcterms:created>
  <dcterms:modified xsi:type="dcterms:W3CDTF">2017-06-20T11:34:22Z</dcterms:modified>
</cp:coreProperties>
</file>